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662738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-3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07D2B-58E0-45E6-A7BB-CBF436D1DD4A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9DA4C-61A3-47EF-B752-9E4E9FDF4AB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6C424-24C2-4C7B-856C-D91DEB412BFA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ED28D-9A96-4DE9-9759-08C2852A449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FFB89-E1C1-419A-931C-A90CB7312D32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26F73-732B-465C-BAE9-E5AEEE2B2CF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FE4C9-EB8A-4A87-8182-E22F245B1D60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66755-9905-4708-8FC0-D9F5192BF44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55525-5008-418D-8B75-D1B2F2BA3D5D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96FCD-016C-4E26-B4F7-58FF8CBBF9D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DE47A-086B-4509-979A-BE357BFBB88E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7E275-ED16-4982-B0FA-EB6EBD4B97E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C9CDE-2DAD-4CED-B585-7AD76EF5699A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558C1-571F-4F61-8679-2C7794B5DBD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B0287-AEF1-47CE-BFB0-2DB22E5B13D7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36090-5138-486C-B630-5C112629CC5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6BA66-BFED-4A4C-ABF4-DD4FA98309DF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0DC20-918E-427E-B815-2E638FA1A0A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4627E-B322-487F-BFEB-2A6086F7CD6A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F623B-C88A-4326-96F9-9763ED92BB6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A5F72-6EE9-4B52-8F3B-11B055698D63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F339B-F183-4807-8EC2-842D845D2FA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A0F4EF-AB79-4519-A0F8-2006C82C4C56}" type="datetimeFigureOut">
              <a:rPr lang="nb-NO"/>
              <a:pPr>
                <a:defRPr/>
              </a:pPr>
              <a:t>13.04.2011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FF43F25-116C-4A1D-B5CD-6B122F64D3F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Logo_farge_tekst_hoy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0" y="5583238"/>
            <a:ext cx="2770188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3" name="Gruppe 90"/>
          <p:cNvGrpSpPr>
            <a:grpSpLocks/>
          </p:cNvGrpSpPr>
          <p:nvPr/>
        </p:nvGrpSpPr>
        <p:grpSpPr bwMode="auto">
          <a:xfrm>
            <a:off x="214313" y="1000125"/>
            <a:ext cx="8786812" cy="4003675"/>
            <a:chOff x="214313" y="1000125"/>
            <a:chExt cx="8786812" cy="4003675"/>
          </a:xfrm>
        </p:grpSpPr>
        <p:sp>
          <p:nvSpPr>
            <p:cNvPr id="18" name="Rektangel 17"/>
            <p:cNvSpPr/>
            <p:nvPr/>
          </p:nvSpPr>
          <p:spPr bwMode="auto">
            <a:xfrm>
              <a:off x="2428875" y="1000125"/>
              <a:ext cx="342900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dirty="0">
                  <a:solidFill>
                    <a:schemeClr val="tx1"/>
                  </a:solidFill>
                </a:rPr>
                <a:t>Rådmann m/stab</a:t>
              </a:r>
            </a:p>
          </p:txBody>
        </p:sp>
        <p:sp>
          <p:nvSpPr>
            <p:cNvPr id="19" name="Rektangel 18"/>
            <p:cNvSpPr/>
            <p:nvPr/>
          </p:nvSpPr>
          <p:spPr bwMode="auto">
            <a:xfrm>
              <a:off x="428625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Plan, kultur, miljø, næring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Geir Skjæveland</a:t>
              </a:r>
            </a:p>
          </p:txBody>
        </p:sp>
        <p:sp>
          <p:nvSpPr>
            <p:cNvPr id="20" name="Rektangel 19"/>
            <p:cNvSpPr/>
            <p:nvPr/>
          </p:nvSpPr>
          <p:spPr bwMode="auto">
            <a:xfrm>
              <a:off x="428625" y="2244725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dirty="0">
                  <a:solidFill>
                    <a:schemeClr val="tx1"/>
                  </a:solidFill>
                </a:rPr>
                <a:t>Stab: plan, </a:t>
              </a:r>
              <a:r>
                <a:rPr lang="nb-NO" sz="900" dirty="0" err="1">
                  <a:solidFill>
                    <a:schemeClr val="tx1"/>
                  </a:solidFill>
                </a:rPr>
                <a:t>byggesak</a:t>
              </a:r>
              <a:r>
                <a:rPr lang="nb-NO" sz="900" dirty="0">
                  <a:solidFill>
                    <a:schemeClr val="tx1"/>
                  </a:solidFill>
                </a:rPr>
                <a:t>, utvikling og landbruk</a:t>
              </a:r>
            </a:p>
          </p:txBody>
        </p:sp>
        <p:sp>
          <p:nvSpPr>
            <p:cNvPr id="21" name="Rektangel 20"/>
            <p:cNvSpPr/>
            <p:nvPr/>
          </p:nvSpPr>
          <p:spPr bwMode="auto">
            <a:xfrm>
              <a:off x="642938" y="2601913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Infrastruktur og </a:t>
              </a:r>
              <a:r>
                <a:rPr lang="nb-NO" sz="800" dirty="0" err="1">
                  <a:solidFill>
                    <a:schemeClr val="tx1"/>
                  </a:solidFill>
                </a:rPr>
                <a:t>geodata</a:t>
              </a:r>
              <a:endParaRPr lang="nb-NO" sz="800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Ole Andreas Hopstock</a:t>
              </a:r>
            </a:p>
          </p:txBody>
        </p:sp>
        <p:sp>
          <p:nvSpPr>
            <p:cNvPr id="22" name="Rektangel 21"/>
            <p:cNvSpPr/>
            <p:nvPr/>
          </p:nvSpPr>
          <p:spPr bwMode="auto">
            <a:xfrm>
              <a:off x="642938" y="2959100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Kulturenheten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Kristin Lundby</a:t>
              </a:r>
            </a:p>
          </p:txBody>
        </p:sp>
        <p:sp>
          <p:nvSpPr>
            <p:cNvPr id="23" name="Rektangel 22"/>
            <p:cNvSpPr/>
            <p:nvPr/>
          </p:nvSpPr>
          <p:spPr bwMode="auto">
            <a:xfrm>
              <a:off x="642938" y="3316288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Brannvern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Svend Svendsen</a:t>
              </a:r>
            </a:p>
          </p:txBody>
        </p:sp>
        <p:sp>
          <p:nvSpPr>
            <p:cNvPr id="31" name="Rektangel 30"/>
            <p:cNvSpPr/>
            <p:nvPr/>
          </p:nvSpPr>
          <p:spPr bwMode="auto">
            <a:xfrm>
              <a:off x="2214563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Personal og Organisasjon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Kari Rasmussen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nb-NO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Rektangel 31"/>
            <p:cNvSpPr/>
            <p:nvPr/>
          </p:nvSpPr>
          <p:spPr bwMode="auto">
            <a:xfrm>
              <a:off x="5426765" y="2293800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Administrasjonsenheten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Trond Aslaksen</a:t>
              </a:r>
            </a:p>
          </p:txBody>
        </p:sp>
        <p:sp>
          <p:nvSpPr>
            <p:cNvPr id="33" name="Rektangel 32"/>
            <p:cNvSpPr/>
            <p:nvPr/>
          </p:nvSpPr>
          <p:spPr bwMode="auto">
            <a:xfrm>
              <a:off x="2186609" y="2611231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smtClean="0">
                  <a:solidFill>
                    <a:schemeClr val="tx1"/>
                  </a:solidFill>
                </a:rPr>
                <a:t>Informasjon </a:t>
              </a:r>
              <a:r>
                <a:rPr lang="nb-NO" sz="800" dirty="0">
                  <a:solidFill>
                    <a:schemeClr val="tx1"/>
                  </a:solidFill>
                </a:rPr>
                <a:t>og Service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smtClean="0">
                  <a:solidFill>
                    <a:schemeClr val="tx1"/>
                  </a:solidFill>
                </a:rPr>
                <a:t>Anne Cathrine Haugland</a:t>
              </a:r>
              <a:endParaRPr lang="nb-NO" sz="800" dirty="0">
                <a:solidFill>
                  <a:schemeClr val="tx1"/>
                </a:solidFill>
              </a:endParaRPr>
            </a:p>
          </p:txBody>
        </p:sp>
        <p:sp>
          <p:nvSpPr>
            <p:cNvPr id="37" name="Rektangel 36"/>
            <p:cNvSpPr/>
            <p:nvPr/>
          </p:nvSpPr>
          <p:spPr bwMode="auto">
            <a:xfrm>
              <a:off x="3857625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Helse og omsorg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Torill </a:t>
              </a:r>
              <a:r>
                <a:rPr lang="nb-NO" sz="900" b="1" dirty="0" err="1">
                  <a:solidFill>
                    <a:schemeClr val="tx1"/>
                  </a:solidFill>
                </a:rPr>
                <a:t>Skaar</a:t>
              </a:r>
              <a:endParaRPr lang="nb-NO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ktangel 37"/>
            <p:cNvSpPr/>
            <p:nvPr/>
          </p:nvSpPr>
          <p:spPr bwMode="auto">
            <a:xfrm>
              <a:off x="5429250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Økonomi og administrasjon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Bente Rist</a:t>
              </a:r>
            </a:p>
          </p:txBody>
        </p:sp>
        <p:sp>
          <p:nvSpPr>
            <p:cNvPr id="39" name="Rektangel 38"/>
            <p:cNvSpPr/>
            <p:nvPr/>
          </p:nvSpPr>
          <p:spPr bwMode="auto">
            <a:xfrm>
              <a:off x="7000875" y="1816100"/>
              <a:ext cx="1428750" cy="428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Oppvekst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b="1" dirty="0">
                  <a:solidFill>
                    <a:schemeClr val="tx1"/>
                  </a:solidFill>
                </a:rPr>
                <a:t>Roar Aaserud</a:t>
              </a:r>
            </a:p>
          </p:txBody>
        </p:sp>
        <p:cxnSp>
          <p:nvCxnSpPr>
            <p:cNvPr id="43" name="Vinkel 42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378075" y="50800"/>
              <a:ext cx="530225" cy="3000375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Vinkel 44"/>
            <p:cNvCxnSpPr>
              <a:stCxn id="18" idx="2"/>
              <a:endCxn id="31" idx="0"/>
            </p:cNvCxnSpPr>
            <p:nvPr/>
          </p:nvCxnSpPr>
          <p:spPr bwMode="auto">
            <a:xfrm rot="5400000">
              <a:off x="3271044" y="943769"/>
              <a:ext cx="530225" cy="1214437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Vinkel 46"/>
            <p:cNvCxnSpPr>
              <a:stCxn id="18" idx="2"/>
              <a:endCxn id="37" idx="0"/>
            </p:cNvCxnSpPr>
            <p:nvPr/>
          </p:nvCxnSpPr>
          <p:spPr bwMode="auto">
            <a:xfrm rot="16200000" flipH="1">
              <a:off x="4092575" y="1336675"/>
              <a:ext cx="530225" cy="428625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Vinkel 48"/>
            <p:cNvCxnSpPr>
              <a:stCxn id="18" idx="2"/>
              <a:endCxn id="38" idx="0"/>
            </p:cNvCxnSpPr>
            <p:nvPr/>
          </p:nvCxnSpPr>
          <p:spPr bwMode="auto">
            <a:xfrm rot="16200000" flipH="1">
              <a:off x="4878387" y="550863"/>
              <a:ext cx="530225" cy="2000250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Vinkel 50"/>
            <p:cNvCxnSpPr>
              <a:stCxn id="18" idx="2"/>
              <a:endCxn id="39" idx="0"/>
            </p:cNvCxnSpPr>
            <p:nvPr/>
          </p:nvCxnSpPr>
          <p:spPr bwMode="auto">
            <a:xfrm rot="16200000" flipH="1">
              <a:off x="5664200" y="-234950"/>
              <a:ext cx="530225" cy="3571875"/>
            </a:xfrm>
            <a:prstGeom prst="bentConnector3">
              <a:avLst>
                <a:gd name="adj1" fmla="val 77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ktangel 51"/>
            <p:cNvSpPr/>
            <p:nvPr/>
          </p:nvSpPr>
          <p:spPr bwMode="auto">
            <a:xfrm>
              <a:off x="3929063" y="2601913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Omsorg Vest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Per Øyvind Larsen</a:t>
              </a:r>
            </a:p>
          </p:txBody>
        </p:sp>
        <p:sp>
          <p:nvSpPr>
            <p:cNvPr id="53" name="Rektangel 52"/>
            <p:cNvSpPr/>
            <p:nvPr/>
          </p:nvSpPr>
          <p:spPr bwMode="auto">
            <a:xfrm>
              <a:off x="3929063" y="2959100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Omsorg Øst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Agnethe Tholle</a:t>
              </a:r>
            </a:p>
          </p:txBody>
        </p:sp>
        <p:sp>
          <p:nvSpPr>
            <p:cNvPr id="54" name="Rektangel 53"/>
            <p:cNvSpPr/>
            <p:nvPr/>
          </p:nvSpPr>
          <p:spPr bwMode="auto">
            <a:xfrm>
              <a:off x="3929063" y="3316288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Mestring</a:t>
              </a:r>
              <a:r>
                <a:rPr lang="nb-NO" sz="800" dirty="0">
                  <a:solidFill>
                    <a:schemeClr val="tx1"/>
                  </a:solidFill>
                </a:rPr>
                <a:t> og Rehabilitering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Ragnhild Vignes</a:t>
              </a:r>
            </a:p>
          </p:txBody>
        </p:sp>
        <p:sp>
          <p:nvSpPr>
            <p:cNvPr id="55" name="Rektangel 54"/>
            <p:cNvSpPr/>
            <p:nvPr/>
          </p:nvSpPr>
          <p:spPr bwMode="auto">
            <a:xfrm>
              <a:off x="3929063" y="3673475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Psykisk helse og Rus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Tora Halvorsen</a:t>
              </a:r>
            </a:p>
          </p:txBody>
        </p:sp>
        <p:sp>
          <p:nvSpPr>
            <p:cNvPr id="56" name="Rektangel 55"/>
            <p:cNvSpPr/>
            <p:nvPr/>
          </p:nvSpPr>
          <p:spPr bwMode="auto">
            <a:xfrm>
              <a:off x="3929063" y="4030663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Aktivitet og Service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Tora Halvorsen</a:t>
              </a:r>
            </a:p>
          </p:txBody>
        </p:sp>
        <p:sp>
          <p:nvSpPr>
            <p:cNvPr id="57" name="Rektangel 56"/>
            <p:cNvSpPr/>
            <p:nvPr/>
          </p:nvSpPr>
          <p:spPr bwMode="auto">
            <a:xfrm>
              <a:off x="3857625" y="2244725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dirty="0">
                  <a:solidFill>
                    <a:schemeClr val="tx1"/>
                  </a:solidFill>
                </a:rPr>
                <a:t>Stab: helse</a:t>
              </a:r>
            </a:p>
          </p:txBody>
        </p:sp>
        <p:sp>
          <p:nvSpPr>
            <p:cNvPr id="58" name="Rektangel 57"/>
            <p:cNvSpPr/>
            <p:nvPr/>
          </p:nvSpPr>
          <p:spPr bwMode="auto">
            <a:xfrm>
              <a:off x="214313" y="1387475"/>
              <a:ext cx="1643062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b="1" dirty="0">
                  <a:solidFill>
                    <a:schemeClr val="tx1"/>
                  </a:solidFill>
                </a:rPr>
                <a:t>Arendal eiendom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b="1" dirty="0">
                  <a:solidFill>
                    <a:schemeClr val="tx1"/>
                  </a:solidFill>
                </a:rPr>
                <a:t>Øystein </a:t>
              </a:r>
              <a:r>
                <a:rPr lang="nb-NO" sz="800" b="1" dirty="0" err="1">
                  <a:solidFill>
                    <a:schemeClr val="tx1"/>
                  </a:solidFill>
                </a:rPr>
                <a:t>Sangvik</a:t>
              </a:r>
              <a:endParaRPr lang="nb-NO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Rektangel 58"/>
            <p:cNvSpPr/>
            <p:nvPr/>
          </p:nvSpPr>
          <p:spPr bwMode="auto">
            <a:xfrm>
              <a:off x="7000875" y="2244725"/>
              <a:ext cx="1428750" cy="2857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900" dirty="0">
                  <a:solidFill>
                    <a:schemeClr val="tx1"/>
                  </a:solidFill>
                </a:rPr>
                <a:t>Stab: skole og barnehage</a:t>
              </a:r>
            </a:p>
          </p:txBody>
        </p:sp>
        <p:sp>
          <p:nvSpPr>
            <p:cNvPr id="63" name="Rektangel 62"/>
            <p:cNvSpPr/>
            <p:nvPr/>
          </p:nvSpPr>
          <p:spPr bwMode="auto">
            <a:xfrm>
              <a:off x="7786688" y="2601913"/>
              <a:ext cx="1214437" cy="3571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Barnevern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Nils Halvorsen</a:t>
              </a:r>
            </a:p>
          </p:txBody>
        </p:sp>
        <p:sp>
          <p:nvSpPr>
            <p:cNvPr id="64" name="Rektangel 63"/>
            <p:cNvSpPr/>
            <p:nvPr/>
          </p:nvSpPr>
          <p:spPr bwMode="auto">
            <a:xfrm>
              <a:off x="7786688" y="3030538"/>
              <a:ext cx="1214437" cy="3571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Helse, barn og unge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Aslaug Hustadnes</a:t>
              </a:r>
            </a:p>
          </p:txBody>
        </p:sp>
        <p:sp>
          <p:nvSpPr>
            <p:cNvPr id="65" name="Rektangel 64"/>
            <p:cNvSpPr/>
            <p:nvPr/>
          </p:nvSpPr>
          <p:spPr bwMode="auto">
            <a:xfrm>
              <a:off x="7786688" y="3459163"/>
              <a:ext cx="1214437" cy="3571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Voksenopplæringen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>
                  <a:solidFill>
                    <a:schemeClr val="tx1"/>
                  </a:solidFill>
                </a:rPr>
                <a:t>Joanna </a:t>
              </a:r>
              <a:r>
                <a:rPr lang="nb-NO" sz="800" dirty="0" err="1">
                  <a:solidFill>
                    <a:schemeClr val="tx1"/>
                  </a:solidFill>
                </a:rPr>
                <a:t>Derdowska</a:t>
              </a:r>
              <a:endParaRPr lang="nb-NO" sz="800" dirty="0">
                <a:solidFill>
                  <a:schemeClr val="tx1"/>
                </a:solidFill>
              </a:endParaRPr>
            </a:p>
          </p:txBody>
        </p:sp>
        <p:sp>
          <p:nvSpPr>
            <p:cNvPr id="66" name="Rektangel 65"/>
            <p:cNvSpPr/>
            <p:nvPr/>
          </p:nvSpPr>
          <p:spPr bwMode="auto">
            <a:xfrm>
              <a:off x="6286500" y="1316038"/>
              <a:ext cx="1643063" cy="7143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Spes.rådgiver</a:t>
              </a:r>
              <a:r>
                <a:rPr lang="nb-NO" sz="800" dirty="0">
                  <a:solidFill>
                    <a:schemeClr val="tx1"/>
                  </a:solidFill>
                </a:rPr>
                <a:t>: juss</a:t>
              </a:r>
            </a:p>
          </p:txBody>
        </p:sp>
        <p:sp>
          <p:nvSpPr>
            <p:cNvPr id="67" name="Rektangel 66"/>
            <p:cNvSpPr/>
            <p:nvPr/>
          </p:nvSpPr>
          <p:spPr bwMode="auto">
            <a:xfrm>
              <a:off x="6286500" y="1458913"/>
              <a:ext cx="1643063" cy="7143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800" dirty="0" err="1">
                  <a:solidFill>
                    <a:schemeClr val="tx1"/>
                  </a:solidFill>
                </a:rPr>
                <a:t>Spes.rådgiver</a:t>
              </a:r>
              <a:r>
                <a:rPr lang="nb-NO" sz="800" dirty="0">
                  <a:solidFill>
                    <a:schemeClr val="tx1"/>
                  </a:solidFill>
                </a:rPr>
                <a:t>: utvikling</a:t>
              </a:r>
            </a:p>
          </p:txBody>
        </p:sp>
        <p:cxnSp>
          <p:nvCxnSpPr>
            <p:cNvPr id="79" name="Vinkel 78"/>
            <p:cNvCxnSpPr>
              <a:stCxn id="38" idx="1"/>
              <a:endCxn id="32" idx="1"/>
            </p:cNvCxnSpPr>
            <p:nvPr/>
          </p:nvCxnSpPr>
          <p:spPr bwMode="auto">
            <a:xfrm rot="10800000" flipV="1">
              <a:off x="5426766" y="2030413"/>
              <a:ext cx="2485" cy="406262"/>
            </a:xfrm>
            <a:prstGeom prst="bentConnector3">
              <a:avLst>
                <a:gd name="adj1" fmla="val 329971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Vinkel 81"/>
            <p:cNvCxnSpPr>
              <a:stCxn id="31" idx="1"/>
              <a:endCxn id="33" idx="1"/>
            </p:cNvCxnSpPr>
            <p:nvPr/>
          </p:nvCxnSpPr>
          <p:spPr bwMode="auto">
            <a:xfrm rot="10800000" flipV="1">
              <a:off x="2186609" y="2030412"/>
              <a:ext cx="27954" cy="723693"/>
            </a:xfrm>
            <a:prstGeom prst="bentConnector3">
              <a:avLst>
                <a:gd name="adj1" fmla="val 27777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Vinkel 84"/>
            <p:cNvCxnSpPr>
              <a:stCxn id="19" idx="1"/>
              <a:endCxn id="21" idx="1"/>
            </p:cNvCxnSpPr>
            <p:nvPr/>
          </p:nvCxnSpPr>
          <p:spPr bwMode="auto">
            <a:xfrm rot="10800000" flipH="1" flipV="1">
              <a:off x="428625" y="2030413"/>
              <a:ext cx="214313" cy="714375"/>
            </a:xfrm>
            <a:prstGeom prst="bentConnector3">
              <a:avLst>
                <a:gd name="adj1" fmla="val -298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Vinkel 87"/>
            <p:cNvCxnSpPr>
              <a:stCxn id="19" idx="1"/>
              <a:endCxn id="22" idx="1"/>
            </p:cNvCxnSpPr>
            <p:nvPr/>
          </p:nvCxnSpPr>
          <p:spPr bwMode="auto">
            <a:xfrm rot="10800000" flipH="1" flipV="1">
              <a:off x="428625" y="2030413"/>
              <a:ext cx="214313" cy="1071562"/>
            </a:xfrm>
            <a:prstGeom prst="bentConnector3">
              <a:avLst>
                <a:gd name="adj1" fmla="val -298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Vinkel 95"/>
            <p:cNvCxnSpPr>
              <a:stCxn id="19" idx="1"/>
              <a:endCxn id="23" idx="1"/>
            </p:cNvCxnSpPr>
            <p:nvPr/>
          </p:nvCxnSpPr>
          <p:spPr bwMode="auto">
            <a:xfrm rot="10800000" flipH="1" flipV="1">
              <a:off x="428625" y="2030413"/>
              <a:ext cx="214313" cy="1428750"/>
            </a:xfrm>
            <a:prstGeom prst="bentConnector3">
              <a:avLst>
                <a:gd name="adj1" fmla="val -298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Vinkel 99"/>
            <p:cNvCxnSpPr>
              <a:stCxn id="37" idx="1"/>
              <a:endCxn id="52" idx="1"/>
            </p:cNvCxnSpPr>
            <p:nvPr/>
          </p:nvCxnSpPr>
          <p:spPr bwMode="auto">
            <a:xfrm rot="10800000" flipH="1" flipV="1">
              <a:off x="3857625" y="2030413"/>
              <a:ext cx="71438" cy="714375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Vinkel 102"/>
            <p:cNvCxnSpPr>
              <a:stCxn id="37" idx="1"/>
              <a:endCxn id="53" idx="1"/>
            </p:cNvCxnSpPr>
            <p:nvPr/>
          </p:nvCxnSpPr>
          <p:spPr bwMode="auto">
            <a:xfrm rot="10800000" flipH="1" flipV="1">
              <a:off x="3857625" y="2030413"/>
              <a:ext cx="71438" cy="1071562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Vinkel 106"/>
            <p:cNvCxnSpPr>
              <a:stCxn id="37" idx="1"/>
              <a:endCxn id="54" idx="1"/>
            </p:cNvCxnSpPr>
            <p:nvPr/>
          </p:nvCxnSpPr>
          <p:spPr bwMode="auto">
            <a:xfrm rot="10800000" flipH="1" flipV="1">
              <a:off x="3857625" y="2030413"/>
              <a:ext cx="71438" cy="1428750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Vinkel 109"/>
            <p:cNvCxnSpPr>
              <a:stCxn id="37" idx="1"/>
              <a:endCxn id="55" idx="1"/>
            </p:cNvCxnSpPr>
            <p:nvPr/>
          </p:nvCxnSpPr>
          <p:spPr bwMode="auto">
            <a:xfrm rot="10800000" flipH="1" flipV="1">
              <a:off x="3857625" y="2030413"/>
              <a:ext cx="71438" cy="1785937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Vinkel 112"/>
            <p:cNvCxnSpPr>
              <a:stCxn id="37" idx="1"/>
              <a:endCxn id="56" idx="1"/>
            </p:cNvCxnSpPr>
            <p:nvPr/>
          </p:nvCxnSpPr>
          <p:spPr bwMode="auto">
            <a:xfrm rot="10800000" flipH="1" flipV="1">
              <a:off x="3857625" y="2030413"/>
              <a:ext cx="71438" cy="2143125"/>
            </a:xfrm>
            <a:prstGeom prst="bentConnector3">
              <a:avLst>
                <a:gd name="adj1" fmla="val -8959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Figur 115"/>
            <p:cNvCxnSpPr>
              <a:stCxn id="59" idx="2"/>
            </p:cNvCxnSpPr>
            <p:nvPr/>
          </p:nvCxnSpPr>
          <p:spPr bwMode="auto">
            <a:xfrm rot="5400000">
              <a:off x="6732588" y="2012950"/>
              <a:ext cx="465138" cy="1500187"/>
            </a:xfrm>
            <a:prstGeom prst="bentConnector4">
              <a:avLst>
                <a:gd name="adj1" fmla="val 7692"/>
                <a:gd name="adj2" fmla="val 10731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Figur 117"/>
            <p:cNvCxnSpPr>
              <a:stCxn id="59" idx="2"/>
            </p:cNvCxnSpPr>
            <p:nvPr/>
          </p:nvCxnSpPr>
          <p:spPr bwMode="auto">
            <a:xfrm rot="5400000">
              <a:off x="6415088" y="2330450"/>
              <a:ext cx="1100138" cy="1500187"/>
            </a:xfrm>
            <a:prstGeom prst="bentConnector4">
              <a:avLst>
                <a:gd name="adj1" fmla="val 3435"/>
                <a:gd name="adj2" fmla="val 10731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Figur 120"/>
            <p:cNvCxnSpPr>
              <a:stCxn id="59" idx="2"/>
            </p:cNvCxnSpPr>
            <p:nvPr/>
          </p:nvCxnSpPr>
          <p:spPr bwMode="auto">
            <a:xfrm rot="5400000">
              <a:off x="5728494" y="3017044"/>
              <a:ext cx="2473325" cy="1500187"/>
            </a:xfrm>
            <a:prstGeom prst="bentConnector4">
              <a:avLst>
                <a:gd name="adj1" fmla="val 1528"/>
                <a:gd name="adj2" fmla="val 10731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Figur 123"/>
            <p:cNvCxnSpPr>
              <a:stCxn id="59" idx="2"/>
              <a:endCxn id="63" idx="3"/>
            </p:cNvCxnSpPr>
            <p:nvPr/>
          </p:nvCxnSpPr>
          <p:spPr bwMode="auto">
            <a:xfrm rot="16200000" flipH="1">
              <a:off x="8232775" y="2012950"/>
              <a:ext cx="250825" cy="1285875"/>
            </a:xfrm>
            <a:prstGeom prst="bentConnector4">
              <a:avLst>
                <a:gd name="adj1" fmla="val 14286"/>
                <a:gd name="adj2" fmla="val 1064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Figur 137"/>
            <p:cNvCxnSpPr>
              <a:stCxn id="59" idx="2"/>
              <a:endCxn id="64" idx="3"/>
            </p:cNvCxnSpPr>
            <p:nvPr/>
          </p:nvCxnSpPr>
          <p:spPr bwMode="auto">
            <a:xfrm rot="16200000" flipH="1">
              <a:off x="8018463" y="2227262"/>
              <a:ext cx="679450" cy="1285875"/>
            </a:xfrm>
            <a:prstGeom prst="bentConnector4">
              <a:avLst>
                <a:gd name="adj1" fmla="val 5853"/>
                <a:gd name="adj2" fmla="val 106400"/>
              </a:avLst>
            </a:prstGeom>
            <a:ln w="63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Figur 141"/>
            <p:cNvCxnSpPr>
              <a:stCxn id="59" idx="2"/>
              <a:endCxn id="65" idx="3"/>
            </p:cNvCxnSpPr>
            <p:nvPr/>
          </p:nvCxnSpPr>
          <p:spPr bwMode="auto">
            <a:xfrm rot="16200000" flipH="1">
              <a:off x="7804150" y="2441575"/>
              <a:ext cx="1108075" cy="1285875"/>
            </a:xfrm>
            <a:prstGeom prst="bentConnector4">
              <a:avLst>
                <a:gd name="adj1" fmla="val 3122"/>
                <a:gd name="adj2" fmla="val 1064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Vinkel 184"/>
            <p:cNvCxnSpPr>
              <a:stCxn id="18" idx="1"/>
              <a:endCxn id="58" idx="3"/>
            </p:cNvCxnSpPr>
            <p:nvPr/>
          </p:nvCxnSpPr>
          <p:spPr bwMode="auto">
            <a:xfrm rot="10800000" flipV="1">
              <a:off x="1857375" y="1143000"/>
              <a:ext cx="571500" cy="387350"/>
            </a:xfrm>
            <a:prstGeom prst="bentConnector3">
              <a:avLst>
                <a:gd name="adj1" fmla="val 516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Vinkel 190"/>
            <p:cNvCxnSpPr>
              <a:stCxn id="18" idx="3"/>
              <a:endCxn id="66" idx="1"/>
            </p:cNvCxnSpPr>
            <p:nvPr/>
          </p:nvCxnSpPr>
          <p:spPr bwMode="auto">
            <a:xfrm>
              <a:off x="5857875" y="1143000"/>
              <a:ext cx="428625" cy="209550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Vinkel 192"/>
            <p:cNvCxnSpPr>
              <a:stCxn id="18" idx="3"/>
              <a:endCxn id="67" idx="1"/>
            </p:cNvCxnSpPr>
            <p:nvPr/>
          </p:nvCxnSpPr>
          <p:spPr bwMode="auto">
            <a:xfrm>
              <a:off x="5857875" y="1143000"/>
              <a:ext cx="428625" cy="352425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4" name="TekstSylinder 68"/>
          <p:cNvSpPr txBox="1">
            <a:spLocks noChangeArrowheads="1"/>
          </p:cNvSpPr>
          <p:nvPr/>
        </p:nvSpPr>
        <p:spPr bwMode="auto">
          <a:xfrm>
            <a:off x="357188" y="1027621"/>
            <a:ext cx="8215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b-NO" b="1">
                <a:solidFill>
                  <a:srgbClr val="0070C0"/>
                </a:solidFill>
                <a:latin typeface="Calibri" pitchFamily="34" charset="0"/>
              </a:rPr>
              <a:t>Administrativ organisering</a:t>
            </a:r>
          </a:p>
        </p:txBody>
      </p:sp>
      <p:sp>
        <p:nvSpPr>
          <p:cNvPr id="69" name="Rektangel 68"/>
          <p:cNvSpPr/>
          <p:nvPr/>
        </p:nvSpPr>
        <p:spPr bwMode="auto">
          <a:xfrm>
            <a:off x="6178550" y="2636838"/>
            <a:ext cx="1500188" cy="78581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6 barnehageenheter: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Hisøy: Jørn H. </a:t>
            </a:r>
            <a:r>
              <a:rPr lang="nb-NO" sz="800" dirty="0" err="1">
                <a:solidFill>
                  <a:schemeClr val="tx1"/>
                </a:solidFill>
              </a:rPr>
              <a:t>Størkson</a:t>
            </a:r>
            <a:r>
              <a:rPr lang="nb-NO" sz="800" dirty="0">
                <a:solidFill>
                  <a:schemeClr val="tx1"/>
                </a:solidFill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Tromøy: Gunn Alice Andersen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Stinta: Sigrun Lundberg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Moltemyr/Lia: Janne Andersen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Sentrum Øst: A.B. </a:t>
            </a:r>
            <a:r>
              <a:rPr lang="nb-NO" sz="800" dirty="0" err="1">
                <a:solidFill>
                  <a:schemeClr val="tx1"/>
                </a:solidFill>
              </a:rPr>
              <a:t>Martinussen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Øyestad: Gjertrud Halle</a:t>
            </a:r>
          </a:p>
        </p:txBody>
      </p:sp>
      <p:sp>
        <p:nvSpPr>
          <p:cNvPr id="70" name="Rektangel 69"/>
          <p:cNvSpPr/>
          <p:nvPr/>
        </p:nvSpPr>
        <p:spPr bwMode="auto">
          <a:xfrm>
            <a:off x="6188075" y="3438525"/>
            <a:ext cx="1500188" cy="64293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2 oppvekstsenter: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Strømmen: Øystein </a:t>
            </a:r>
            <a:r>
              <a:rPr lang="nb-NO" sz="800" dirty="0" err="1">
                <a:solidFill>
                  <a:schemeClr val="tx1"/>
                </a:solidFill>
              </a:rPr>
              <a:t>Dalsmo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Løddesøl: Stein Erling Birkeland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71" name="Rektangel 70"/>
          <p:cNvSpPr/>
          <p:nvPr/>
        </p:nvSpPr>
        <p:spPr bwMode="auto">
          <a:xfrm>
            <a:off x="6178550" y="4116388"/>
            <a:ext cx="1500188" cy="21653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16 skoler: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AIS: Bente Pedersen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Asdal skole: Jon Erik Bakke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Birkenlund</a:t>
            </a:r>
            <a:r>
              <a:rPr lang="nb-NO" sz="800" dirty="0">
                <a:solidFill>
                  <a:schemeClr val="tx1"/>
                </a:solidFill>
              </a:rPr>
              <a:t>: Guttorm </a:t>
            </a:r>
            <a:r>
              <a:rPr lang="nb-NO" sz="800" dirty="0" err="1">
                <a:solidFill>
                  <a:schemeClr val="tx1"/>
                </a:solidFill>
              </a:rPr>
              <a:t>Fevang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Eydehavn: May </a:t>
            </a:r>
            <a:r>
              <a:rPr lang="nb-NO" sz="800" dirty="0" err="1">
                <a:solidFill>
                  <a:schemeClr val="tx1"/>
                </a:solidFill>
              </a:rPr>
              <a:t>Dypdalen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Flosta</a:t>
            </a:r>
            <a:r>
              <a:rPr lang="nb-NO" sz="800" dirty="0">
                <a:solidFill>
                  <a:schemeClr val="tx1"/>
                </a:solidFill>
              </a:rPr>
              <a:t>: Casper </a:t>
            </a:r>
            <a:r>
              <a:rPr lang="nb-NO" sz="800" dirty="0" err="1">
                <a:solidFill>
                  <a:schemeClr val="tx1"/>
                </a:solidFill>
              </a:rPr>
              <a:t>Schoombie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Moltemyr: Egil Mjåvatn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Myra: Anna Hjeltnes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Nedenes: Svein Line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Nesheim: Helene </a:t>
            </a:r>
            <a:r>
              <a:rPr lang="nb-NO" sz="800" dirty="0" err="1">
                <a:solidFill>
                  <a:schemeClr val="tx1"/>
                </a:solidFill>
              </a:rPr>
              <a:t>Kløcker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Roligheden: Hans G. Toreskaas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Sandnes: Synnøve S. Pedersen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>
                <a:solidFill>
                  <a:schemeClr val="tx1"/>
                </a:solidFill>
              </a:rPr>
              <a:t>Sandum</a:t>
            </a:r>
            <a:r>
              <a:rPr lang="nb-NO" sz="800" dirty="0">
                <a:solidFill>
                  <a:schemeClr val="tx1"/>
                </a:solidFill>
              </a:rPr>
              <a:t>: Olav Homdrom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Stinta: Harald Rosenvinge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Stuenes: Wenche </a:t>
            </a:r>
            <a:r>
              <a:rPr lang="nb-NO" sz="800" dirty="0" err="1">
                <a:solidFill>
                  <a:schemeClr val="tx1"/>
                </a:solidFill>
              </a:rPr>
              <a:t>Liberg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Hisøy: Niels </a:t>
            </a:r>
            <a:r>
              <a:rPr lang="nb-NO" sz="800" dirty="0" err="1">
                <a:solidFill>
                  <a:schemeClr val="tx1"/>
                </a:solidFill>
              </a:rPr>
              <a:t>Songe-Møller</a:t>
            </a:r>
            <a:endParaRPr lang="nb-NO" sz="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>
                <a:solidFill>
                  <a:schemeClr val="tx1"/>
                </a:solidFill>
              </a:rPr>
              <a:t>Rykene: Astrid Hagen Krog</a:t>
            </a:r>
          </a:p>
        </p:txBody>
      </p:sp>
      <p:sp>
        <p:nvSpPr>
          <p:cNvPr id="60" name="Rektangel 59"/>
          <p:cNvSpPr/>
          <p:nvPr/>
        </p:nvSpPr>
        <p:spPr bwMode="auto">
          <a:xfrm>
            <a:off x="2229678" y="2961861"/>
            <a:ext cx="1428750" cy="3359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smtClean="0">
                <a:solidFill>
                  <a:schemeClr val="tx1"/>
                </a:solidFill>
              </a:rPr>
              <a:t>Organisasjon og IKT</a:t>
            </a:r>
            <a:endParaRPr lang="nb-NO" sz="8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smtClean="0">
                <a:solidFill>
                  <a:schemeClr val="tx1"/>
                </a:solidFill>
              </a:rPr>
              <a:t>Thomas Henriksen</a:t>
            </a:r>
            <a:endParaRPr lang="nb-NO" sz="800" dirty="0">
              <a:solidFill>
                <a:schemeClr val="tx1"/>
              </a:solidFill>
            </a:endParaRPr>
          </a:p>
        </p:txBody>
      </p:sp>
      <p:cxnSp>
        <p:nvCxnSpPr>
          <p:cNvPr id="267" name="Vinkel 266"/>
          <p:cNvCxnSpPr>
            <a:stCxn id="31" idx="1"/>
            <a:endCxn id="60" idx="1"/>
          </p:cNvCxnSpPr>
          <p:nvPr/>
        </p:nvCxnSpPr>
        <p:spPr bwMode="auto">
          <a:xfrm rot="10800000" flipH="1" flipV="1">
            <a:off x="2214562" y="2030412"/>
            <a:ext cx="15115" cy="1099447"/>
          </a:xfrm>
          <a:prstGeom prst="bentConnector3">
            <a:avLst>
              <a:gd name="adj1" fmla="val -52605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240</Words>
  <Application>Microsoft Office PowerPoint</Application>
  <PresentationFormat>Skjermfremvisning (4:3)</PresentationFormat>
  <Paragraphs>74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Lysbilde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anhau</dc:creator>
  <cp:lastModifiedBy>lig</cp:lastModifiedBy>
  <cp:revision>112</cp:revision>
  <dcterms:created xsi:type="dcterms:W3CDTF">2009-09-07T08:04:14Z</dcterms:created>
  <dcterms:modified xsi:type="dcterms:W3CDTF">2011-04-13T12:28:34Z</dcterms:modified>
</cp:coreProperties>
</file>